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10" r:id="rId3"/>
    <p:sldId id="307" r:id="rId4"/>
    <p:sldId id="338" r:id="rId5"/>
    <p:sldId id="31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B7257E-595D-4B45-A98E-9D8F21AD939A}" v="1" dt="2025-02-11T10:22:18.9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/SM/CESAME - CHUNIAUD Sylvain" userId="7f337a87-34e7-488f-8e7d-6fc450fe63a6" providerId="ADAL" clId="{18B7257E-595D-4B45-A98E-9D8F21AD939A}"/>
    <pc:docChg chg="custSel modSld">
      <pc:chgData name="C/SM/CESAME - CHUNIAUD Sylvain" userId="7f337a87-34e7-488f-8e7d-6fc450fe63a6" providerId="ADAL" clId="{18B7257E-595D-4B45-A98E-9D8F21AD939A}" dt="2025-02-11T10:31:43.215" v="47" actId="20577"/>
      <pc:docMkLst>
        <pc:docMk/>
      </pc:docMkLst>
      <pc:sldChg chg="modSp mod">
        <pc:chgData name="C/SM/CESAME - CHUNIAUD Sylvain" userId="7f337a87-34e7-488f-8e7d-6fc450fe63a6" providerId="ADAL" clId="{18B7257E-595D-4B45-A98E-9D8F21AD939A}" dt="2025-02-11T10:21:32.529" v="37" actId="20577"/>
        <pc:sldMkLst>
          <pc:docMk/>
          <pc:sldMk cId="0" sldId="307"/>
        </pc:sldMkLst>
        <pc:spChg chg="mod">
          <ac:chgData name="C/SM/CESAME - CHUNIAUD Sylvain" userId="7f337a87-34e7-488f-8e7d-6fc450fe63a6" providerId="ADAL" clId="{18B7257E-595D-4B45-A98E-9D8F21AD939A}" dt="2025-02-11T10:21:32.529" v="37" actId="20577"/>
          <ac:spMkLst>
            <pc:docMk/>
            <pc:sldMk cId="0" sldId="307"/>
            <ac:spMk id="3" creationId="{00000000-0000-0000-0000-000000000000}"/>
          </ac:spMkLst>
        </pc:spChg>
      </pc:sldChg>
      <pc:sldChg chg="modSp mod">
        <pc:chgData name="C/SM/CESAME - CHUNIAUD Sylvain" userId="7f337a87-34e7-488f-8e7d-6fc450fe63a6" providerId="ADAL" clId="{18B7257E-595D-4B45-A98E-9D8F21AD939A}" dt="2025-02-11T10:31:43.215" v="47" actId="20577"/>
        <pc:sldMkLst>
          <pc:docMk/>
          <pc:sldMk cId="0" sldId="311"/>
        </pc:sldMkLst>
        <pc:spChg chg="mod">
          <ac:chgData name="C/SM/CESAME - CHUNIAUD Sylvain" userId="7f337a87-34e7-488f-8e7d-6fc450fe63a6" providerId="ADAL" clId="{18B7257E-595D-4B45-A98E-9D8F21AD939A}" dt="2025-02-11T10:31:43.215" v="47" actId="20577"/>
          <ac:spMkLst>
            <pc:docMk/>
            <pc:sldMk cId="0" sldId="311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C195B6-4423-BE84-1453-7F3565890D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70F3792-C630-FD18-F452-7F8D7B91DA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6487FA-5FCF-D3D6-1A1A-8DC3A6B05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C4A061-11F0-0EDE-7363-546400401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57B7E3-0DF3-F67A-34C4-88F5B85E8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6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536F5-B905-CC0C-7FAA-3F9158D57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8084336-C0E2-9D0A-40D1-C38ADA476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95674B-26C8-0188-7556-1ECFA74BB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794498-1BB9-B439-6A60-A54CA1F0C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1004BF-252E-6F55-9837-B323C9774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192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479D25-88B0-D909-159C-8EC5E1AA6E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046971-42FA-BF97-B92A-A94536BB6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FE7E1D-CC48-3021-189A-C0378FB03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CE7E39-C24A-4D84-A2C2-52F323DF4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3FFF05-6DA0-5CF7-BF68-21831023D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43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D1835-9D51-00F1-D8E1-F9956D48B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123384-BF2A-C4B0-7E68-1C9005608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75774B-5F03-A7E6-3BB1-C85C88054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7F36E2-4A0F-7EEF-9877-AE7986D63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F81D75-C749-BD50-54E6-616BCBB00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1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6415BC-8BB5-BB9E-7E09-D58C8558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CA8552-55F9-5FD4-C6EE-C99BED7D5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BB5C6F-0597-628D-1D64-6B1BB0C36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EB0A92-227A-2ED6-5142-4AF074EFE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9E48F4-5301-C5D6-7059-22C27278D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78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ADEC41-8FA0-010D-A927-8BD11E634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36B26E-FA81-AF4D-46B8-56C34E706E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8BDCBE3-697E-DCAD-13E6-7922E5C924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6090FA-4E77-6D01-A688-D65559F3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8EC1D5-5433-2BB3-C5AF-0BC5754F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2057ED2-5AAC-52D8-6ADC-484BF08B0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397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B6AEB3-80BC-E860-6FF8-D33AD2C5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C2AD62-5D1B-EEC0-F4B3-9A0A02DDC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A12B5F9-DEA6-5735-2DA8-BD64ADF3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4C24C-B558-7EE9-DEF9-8280C973D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354E943-F988-7B37-726D-063E4E21F7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1B2B47F-C199-EF8D-B3A6-423149422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8E35E04-FC3A-93F9-4C6F-6AEEB87B5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CF9F4EA-D4A6-1B0D-5384-E5194209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81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9CBF99-FDB2-8075-DE13-D0947C9E4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DE7D3E7-9234-E2D6-0408-5287FCBB0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6577FF3-A9A9-9FC2-1F91-B6412B01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0835EC-26A6-FEFF-92A5-4AFDEE22E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384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036092-B02D-4382-FAC2-1CCB98599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1EEE531-6FE7-322D-F2D5-9BE1AEE53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9F1FEBB-DF02-CBA8-B45D-9A28F51DD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32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F24A31-5661-1210-731D-7F77F222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531D1B-7B24-A187-A5F6-968BE4C5F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C658F4-8E19-12D4-89DB-816066468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7CD694-9638-9AE8-6DEE-F02903BFC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6D8D15-1C2D-A34D-9DE7-A9FBCFDB5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A3C09A5-D4C9-3562-D500-C5533D2F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28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EA6C44-EA92-1D4C-63BB-D1751EDD9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F3C1B7C-D21E-F2B5-70F3-883E21536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CCE15B-BFFA-20D6-99C6-E551F2C05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DB252A-405A-0940-7F65-18A6A4138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3251D8-BC37-97A1-C5A9-AE496863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D38760-6585-95BF-4874-06A73C1D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97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863A8FD-83FF-91BC-E68D-2C2E6A2E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01604D-CAC4-7AB0-EC4A-BB47F4895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7DC190-9C17-8FC3-E4BF-B4F1257E8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02912A-20C2-443D-9641-9A1DD747730A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139351-BFFD-832F-198F-F7C283261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1F9F79-A63A-B563-5FA5-3FA5F35C4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074ED5-B3C2-4DB1-9009-CAB4697633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87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Desktop\Présentation CESAME\moschetti15.jp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" r="9091"/>
          <a:stretch/>
        </p:blipFill>
        <p:spPr bwMode="auto">
          <a:xfrm>
            <a:off x="152400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Grp="1"/>
          </p:cNvSpPr>
          <p:nvPr>
            <p:ph type="title"/>
          </p:nvPr>
        </p:nvSpPr>
        <p:spPr>
          <a:xfrm>
            <a:off x="3503713" y="-27386"/>
            <a:ext cx="7164287" cy="908721"/>
          </a:xfrm>
          <a:solidFill>
            <a:srgbClr val="95B3D7"/>
          </a:solidFill>
        </p:spPr>
        <p:txBody>
          <a:bodyPr/>
          <a:lstStyle/>
          <a:p>
            <a:pPr lvl="0"/>
            <a:r>
              <a:rPr lang="fr-FR" sz="3200" b="1" dirty="0">
                <a:solidFill>
                  <a:srgbClr val="FFFFFF"/>
                </a:solidFill>
                <a:latin typeface="Calibri" pitchFamily="34"/>
                <a:cs typeface="Calibri" pitchFamily="34"/>
              </a:rPr>
              <a:t>Les moyens pédagogiques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6528048" y="2204864"/>
            <a:ext cx="3983360" cy="2852936"/>
          </a:xfrm>
        </p:spPr>
        <p:txBody>
          <a:bodyPr/>
          <a:lstStyle/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Marque FASSMER</a:t>
            </a: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Longueur 6,80 m</a:t>
            </a: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Capacité 20 personnes</a:t>
            </a: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Hauteur de chute 10 m</a:t>
            </a:r>
          </a:p>
          <a:p>
            <a:pPr marL="0" indent="0" algn="just">
              <a:spcBef>
                <a:spcPts val="600"/>
              </a:spcBef>
              <a:buNone/>
            </a:pPr>
            <a:endParaRPr lang="fr-FR" sz="2000" dirty="0">
              <a:solidFill>
                <a:schemeClr val="bg1"/>
              </a:solidFill>
              <a:cs typeface="Times New Roman" pitchFamily="18"/>
            </a:endParaRP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Version navire citerne (arrosage en pluie et approvisionnement d’air)</a:t>
            </a:r>
          </a:p>
        </p:txBody>
      </p:sp>
      <p:pic>
        <p:nvPicPr>
          <p:cNvPr id="5123" name="Picture 3" descr="C:\Users\pc\Desktop\Présentation CESAME\PICT0003 - Cop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027" y="886976"/>
            <a:ext cx="3498293" cy="23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6"/>
          <p:cNvSpPr txBox="1"/>
          <p:nvPr/>
        </p:nvSpPr>
        <p:spPr>
          <a:xfrm>
            <a:off x="2779708" y="1124744"/>
            <a:ext cx="6897684" cy="51911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u="sng" dirty="0">
                <a:solidFill>
                  <a:srgbClr val="FFFF00"/>
                </a:solidFill>
                <a:latin typeface="Times New Roman" pitchFamily="18"/>
              </a:rPr>
              <a:t>Embarcation fermée mise à l’eau en chute libre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Grp="1"/>
          </p:cNvSpPr>
          <p:nvPr>
            <p:ph type="title"/>
          </p:nvPr>
        </p:nvSpPr>
        <p:spPr>
          <a:xfrm>
            <a:off x="3503713" y="-27386"/>
            <a:ext cx="7164287" cy="908721"/>
          </a:xfrm>
          <a:solidFill>
            <a:srgbClr val="95B3D7"/>
          </a:solidFill>
        </p:spPr>
        <p:txBody>
          <a:bodyPr/>
          <a:lstStyle/>
          <a:p>
            <a:pPr lvl="0"/>
            <a:r>
              <a:rPr lang="fr-FR" sz="3200" b="1" dirty="0">
                <a:solidFill>
                  <a:srgbClr val="FFFFFF"/>
                </a:solidFill>
                <a:latin typeface="Calibri" pitchFamily="34"/>
                <a:cs typeface="Calibri" pitchFamily="34"/>
              </a:rPr>
              <a:t>Les moyens pédagogiques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1981200" y="2286000"/>
            <a:ext cx="3733796" cy="3733796"/>
          </a:xfrm>
        </p:spPr>
        <p:txBody>
          <a:bodyPr/>
          <a:lstStyle/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Marque FASSMER</a:t>
            </a: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Capacité 20 personnes</a:t>
            </a: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Longueur 8,50 m</a:t>
            </a:r>
          </a:p>
          <a:p>
            <a:pPr marL="0" indent="0" algn="just">
              <a:spcBef>
                <a:spcPts val="600"/>
              </a:spcBef>
              <a:buNone/>
            </a:pPr>
            <a:endParaRPr lang="fr-FR" sz="2000" dirty="0">
              <a:cs typeface="Times New Roman" pitchFamily="18"/>
            </a:endParaRPr>
          </a:p>
          <a:p>
            <a:pPr marL="377820" indent="-377820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Associée à un bossoir  à simple pivot permettant une mise à l’eau depuis le poste de mer (navire de charge) ou avec un arrêt au pont embarcations (navire à passagers)</a:t>
            </a:r>
          </a:p>
        </p:txBody>
      </p:sp>
      <p:pic>
        <p:nvPicPr>
          <p:cNvPr id="4" name="Picture 6" descr="C:\WINDOWS\Bureau\DSC007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19803" y="2132856"/>
            <a:ext cx="4419596" cy="33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7"/>
          <p:cNvSpPr txBox="1"/>
          <p:nvPr/>
        </p:nvSpPr>
        <p:spPr>
          <a:xfrm>
            <a:off x="2192214" y="1245485"/>
            <a:ext cx="8458200" cy="5232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u="sng" dirty="0">
                <a:latin typeface="Times New Roman" pitchFamily="18"/>
              </a:rPr>
              <a:t>Embarcation mise à l’eau par bossoir à gravité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Grp="1"/>
          </p:cNvSpPr>
          <p:nvPr>
            <p:ph type="title"/>
          </p:nvPr>
        </p:nvSpPr>
        <p:spPr>
          <a:xfrm>
            <a:off x="3503713" y="-27386"/>
            <a:ext cx="7164287" cy="908721"/>
          </a:xfrm>
          <a:solidFill>
            <a:srgbClr val="95B3D7"/>
          </a:solidFill>
        </p:spPr>
        <p:txBody>
          <a:bodyPr/>
          <a:lstStyle/>
          <a:p>
            <a:pPr lvl="0"/>
            <a:r>
              <a:rPr lang="fr-FR" sz="3200" b="1" dirty="0">
                <a:solidFill>
                  <a:srgbClr val="FFFFFF"/>
                </a:solidFill>
                <a:latin typeface="Calibri" pitchFamily="34"/>
                <a:cs typeface="Calibri" pitchFamily="34"/>
              </a:rPr>
              <a:t>Les moyens pédagogiques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6744073" y="2227728"/>
            <a:ext cx="3581403" cy="3334868"/>
          </a:xfrm>
        </p:spPr>
        <p:txBody>
          <a:bodyPr>
            <a:normAutofit fontScale="92500" lnSpcReduction="10000"/>
          </a:bodyPr>
          <a:lstStyle/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Marque VIKING MIDGET-500 MK II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Longueur 5,10 m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 Capacité 6 personnes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Moteur hors bord Honda essence 40 HP</a:t>
            </a:r>
          </a:p>
          <a:p>
            <a:pPr marL="0" indent="0" algn="just">
              <a:spcBef>
                <a:spcPts val="600"/>
              </a:spcBef>
              <a:buNone/>
            </a:pPr>
            <a:endParaRPr lang="fr-FR" sz="2000" dirty="0">
              <a:cs typeface="Times New Roman" pitchFamily="18"/>
            </a:endParaRP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Associé avec une Grue bossoir combinée de marque NED DECK et un croc de largage de type VIKING K4-D</a:t>
            </a:r>
          </a:p>
        </p:txBody>
      </p:sp>
      <p:sp>
        <p:nvSpPr>
          <p:cNvPr id="5" name="Text Box 5"/>
          <p:cNvSpPr txBox="1"/>
          <p:nvPr/>
        </p:nvSpPr>
        <p:spPr>
          <a:xfrm>
            <a:off x="2779709" y="1219196"/>
            <a:ext cx="6635745" cy="51911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u="sng" dirty="0">
                <a:latin typeface="Times New Roman" pitchFamily="18"/>
              </a:rPr>
              <a:t>Canot de secours mis à l’eau par grue bossoir</a:t>
            </a:r>
          </a:p>
        </p:txBody>
      </p:sp>
      <p:pic>
        <p:nvPicPr>
          <p:cNvPr id="6" name="Image 5" descr="Une image contenant ciel, plein air, transport, véhicule&#10;&#10;Description générée automatiquement">
            <a:extLst>
              <a:ext uri="{FF2B5EF4-FFF2-40B4-BE49-F238E27FC236}">
                <a16:creationId xmlns:a16="http://schemas.microsoft.com/office/drawing/2014/main" id="{5D37E7E1-6488-2539-5804-97BCE23DE9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859" y="1883664"/>
            <a:ext cx="4554141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pc\Desktop\Présentation CESAME\5-lifeboat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66800"/>
            <a:ext cx="9144000" cy="611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Grp="1"/>
          </p:cNvSpPr>
          <p:nvPr>
            <p:ph type="title"/>
          </p:nvPr>
        </p:nvSpPr>
        <p:spPr>
          <a:xfrm>
            <a:off x="3503713" y="-27386"/>
            <a:ext cx="7164287" cy="908721"/>
          </a:xfrm>
          <a:solidFill>
            <a:srgbClr val="95B3D7"/>
          </a:solidFill>
        </p:spPr>
        <p:txBody>
          <a:bodyPr/>
          <a:lstStyle/>
          <a:p>
            <a:pPr lvl="0"/>
            <a:r>
              <a:rPr lang="fr-FR" sz="3200" b="1" dirty="0">
                <a:solidFill>
                  <a:srgbClr val="FFFFFF"/>
                </a:solidFill>
                <a:latin typeface="Calibri" pitchFamily="34"/>
                <a:cs typeface="Calibri" pitchFamily="34"/>
              </a:rPr>
              <a:t>Les moyens pédagogiques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1775521" y="2420888"/>
            <a:ext cx="3581403" cy="3334868"/>
          </a:xfrm>
        </p:spPr>
        <p:txBody>
          <a:bodyPr/>
          <a:lstStyle/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Marque FASSMER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Longueur 7,0 m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 Capacité 10 personnes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Propulsion par jet</a:t>
            </a:r>
          </a:p>
          <a:p>
            <a:pPr marL="0" indent="0" algn="just">
              <a:spcBef>
                <a:spcPts val="600"/>
              </a:spcBef>
              <a:buNone/>
            </a:pPr>
            <a:endParaRPr lang="fr-FR" sz="2000" dirty="0">
              <a:solidFill>
                <a:schemeClr val="bg1"/>
              </a:solidFill>
              <a:cs typeface="Times New Roman" pitchFamily="18"/>
            </a:endParaRP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solidFill>
                  <a:schemeClr val="bg1"/>
                </a:solidFill>
                <a:cs typeface="Times New Roman" pitchFamily="18"/>
              </a:rPr>
              <a:t>Associé à un bossoir de marque FASSMER</a:t>
            </a:r>
          </a:p>
        </p:txBody>
      </p:sp>
      <p:pic>
        <p:nvPicPr>
          <p:cNvPr id="9218" name="Picture 2" descr="C:\Users\pc\Desktop\Présentation CESAME\PICT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698" y="870543"/>
            <a:ext cx="4187523" cy="278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"/>
          <p:cNvSpPr txBox="1"/>
          <p:nvPr/>
        </p:nvSpPr>
        <p:spPr>
          <a:xfrm>
            <a:off x="1775520" y="1052736"/>
            <a:ext cx="4628190" cy="5232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u="sng" dirty="0">
                <a:solidFill>
                  <a:srgbClr val="FFFF00"/>
                </a:solidFill>
                <a:latin typeface="Times New Roman" pitchFamily="18"/>
              </a:rPr>
              <a:t>Canot de secours rapide (FRB)</a:t>
            </a:r>
          </a:p>
        </p:txBody>
      </p:sp>
    </p:spTree>
    <p:extLst>
      <p:ext uri="{BB962C8B-B14F-4D97-AF65-F5344CB8AC3E}">
        <p14:creationId xmlns:p14="http://schemas.microsoft.com/office/powerpoint/2010/main" val="133246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Grp="1"/>
          </p:cNvSpPr>
          <p:nvPr>
            <p:ph type="title"/>
          </p:nvPr>
        </p:nvSpPr>
        <p:spPr>
          <a:xfrm>
            <a:off x="3503713" y="-27386"/>
            <a:ext cx="7164287" cy="908721"/>
          </a:xfrm>
          <a:solidFill>
            <a:srgbClr val="95B3D7"/>
          </a:solidFill>
        </p:spPr>
        <p:txBody>
          <a:bodyPr/>
          <a:lstStyle/>
          <a:p>
            <a:pPr lvl="0"/>
            <a:r>
              <a:rPr lang="fr-FR" sz="3200" b="1" dirty="0">
                <a:solidFill>
                  <a:srgbClr val="FFFFFF"/>
                </a:solidFill>
                <a:latin typeface="Calibri" pitchFamily="34"/>
                <a:cs typeface="Calibri" pitchFamily="34"/>
              </a:rPr>
              <a:t>Les moyens pédagogiques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idx="1"/>
          </p:nvPr>
        </p:nvSpPr>
        <p:spPr>
          <a:xfrm>
            <a:off x="1963734" y="2348881"/>
            <a:ext cx="3657600" cy="2875381"/>
          </a:xfrm>
        </p:spPr>
        <p:txBody>
          <a:bodyPr/>
          <a:lstStyle/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Marque ZODIAC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Type : Training 20 DL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Capacité 20 personnes</a:t>
            </a: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endParaRPr lang="fr-FR" sz="2000" dirty="0">
              <a:cs typeface="Times New Roman" pitchFamily="18"/>
            </a:endParaRPr>
          </a:p>
          <a:p>
            <a:pPr marL="277813" indent="-277813" algn="just">
              <a:spcBef>
                <a:spcPts val="600"/>
              </a:spcBef>
              <a:buFont typeface="Wingdings" pitchFamily="2"/>
              <a:buChar char="§"/>
            </a:pPr>
            <a:r>
              <a:rPr lang="fr-FR" sz="2000" dirty="0">
                <a:cs typeface="Times New Roman" pitchFamily="18"/>
              </a:rPr>
              <a:t>Associé avec une Grue bossoir combinée de marque NED DECK et un croc de largage de type </a:t>
            </a:r>
            <a:r>
              <a:rPr lang="fr-FR" sz="2000" dirty="0" err="1">
                <a:cs typeface="Times New Roman" pitchFamily="18"/>
              </a:rPr>
              <a:t>Palfinger</a:t>
            </a:r>
            <a:r>
              <a:rPr lang="fr-FR" sz="2000" dirty="0">
                <a:cs typeface="Times New Roman" pitchFamily="18"/>
              </a:rPr>
              <a:t> CAR35</a:t>
            </a:r>
          </a:p>
        </p:txBody>
      </p:sp>
      <p:sp>
        <p:nvSpPr>
          <p:cNvPr id="5" name="Text Box 6"/>
          <p:cNvSpPr txBox="1"/>
          <p:nvPr/>
        </p:nvSpPr>
        <p:spPr>
          <a:xfrm>
            <a:off x="3792535" y="1309685"/>
            <a:ext cx="4589465" cy="519114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u="sng" dirty="0">
                <a:latin typeface="Times New Roman" pitchFamily="18"/>
              </a:rPr>
              <a:t>Radeau de sauvetage gonflable</a:t>
            </a:r>
          </a:p>
        </p:txBody>
      </p:sp>
      <p:pic>
        <p:nvPicPr>
          <p:cNvPr id="7171" name="Picture 3" descr="C:\Users\pc\Desktop\Présentation CESAME\P10003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327" y="2132857"/>
            <a:ext cx="4037058" cy="3024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203</Words>
  <Application>Microsoft Office PowerPoint</Application>
  <PresentationFormat>Grand écran</PresentationFormat>
  <Paragraphs>38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Times New Roman</vt:lpstr>
      <vt:lpstr>Wingdings</vt:lpstr>
      <vt:lpstr>Thème Office</vt:lpstr>
      <vt:lpstr>Les moyens pédagogiques</vt:lpstr>
      <vt:lpstr>Les moyens pédagogiques</vt:lpstr>
      <vt:lpstr>Les moyens pédagogiques</vt:lpstr>
      <vt:lpstr>Les moyens pédagogiques</vt:lpstr>
      <vt:lpstr>Les moyens pédagogiques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C/SM/CESAME - CHUNIAUD Sylvain</dc:creator>
  <cp:lastModifiedBy>C/SM/CESAME - CHUNIAUD Sylvain</cp:lastModifiedBy>
  <cp:revision>1</cp:revision>
  <dcterms:created xsi:type="dcterms:W3CDTF">2025-02-11T10:09:20Z</dcterms:created>
  <dcterms:modified xsi:type="dcterms:W3CDTF">2025-02-11T10:31:50Z</dcterms:modified>
</cp:coreProperties>
</file>